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0"/>
            <a:ext cx="8610600" cy="4648199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LESSON-11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smtClean="0"/>
              <a:t>REBELS </a:t>
            </a:r>
            <a:r>
              <a:rPr lang="en-US" dirty="0" smtClean="0"/>
              <a:t>AND THE RAJ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smtClean="0"/>
              <a:t>  </a:t>
            </a:r>
            <a:r>
              <a:rPr lang="en-US" dirty="0" smtClean="0"/>
              <a:t>THE REVOLT OF 1857 AND ITS </a:t>
            </a:r>
            <a:r>
              <a:rPr lang="en-US" dirty="0" smtClean="0"/>
              <a:t>REPRESENTATIONS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1801    </a:t>
            </a:r>
            <a:r>
              <a:rPr lang="en-US" dirty="0" smtClean="0"/>
              <a:t>Subsidiary ALLIANCE introduced by </a:t>
            </a:r>
            <a:r>
              <a:rPr lang="en-US" dirty="0" err="1" smtClean="0"/>
              <a:t>Wellesely</a:t>
            </a:r>
            <a:r>
              <a:rPr lang="en-US" dirty="0" smtClean="0"/>
              <a:t> in </a:t>
            </a:r>
            <a:r>
              <a:rPr lang="en-US" dirty="0" err="1" smtClean="0"/>
              <a:t>Awadh</a:t>
            </a:r>
            <a:endParaRPr lang="en-US" dirty="0" smtClean="0"/>
          </a:p>
          <a:p>
            <a:r>
              <a:rPr lang="en-US" dirty="0" smtClean="0"/>
              <a:t>1856   </a:t>
            </a:r>
            <a:r>
              <a:rPr lang="en-US" dirty="0" err="1" smtClean="0"/>
              <a:t>Nawab</a:t>
            </a:r>
            <a:r>
              <a:rPr lang="en-US" dirty="0" smtClean="0"/>
              <a:t> </a:t>
            </a:r>
            <a:r>
              <a:rPr lang="en-US" dirty="0" err="1" smtClean="0"/>
              <a:t>Wajid</a:t>
            </a:r>
            <a:r>
              <a:rPr lang="en-US" dirty="0" smtClean="0"/>
              <a:t> Ali Shah deposed; Annexed</a:t>
            </a:r>
          </a:p>
          <a:p>
            <a:r>
              <a:rPr lang="en-US" dirty="0" smtClean="0"/>
              <a:t>1856-57  Summary revenue settlements introduced in </a:t>
            </a:r>
            <a:r>
              <a:rPr lang="en-US" dirty="0" err="1" smtClean="0"/>
              <a:t>Awadh</a:t>
            </a:r>
            <a:r>
              <a:rPr lang="en-US" dirty="0" smtClean="0"/>
              <a:t> by the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1857</a:t>
            </a:r>
          </a:p>
          <a:p>
            <a:r>
              <a:rPr lang="en-US" dirty="0" smtClean="0"/>
              <a:t>     10 MAY -  Mutiny starts in Meerut</a:t>
            </a:r>
          </a:p>
          <a:p>
            <a:r>
              <a:rPr lang="en-US" dirty="0" smtClean="0"/>
              <a:t>     11-12 May  Delhi garrisons revolt; </a:t>
            </a:r>
            <a:r>
              <a:rPr lang="en-US" dirty="0" err="1" smtClean="0"/>
              <a:t>Bahadur</a:t>
            </a:r>
            <a:r>
              <a:rPr lang="en-US" dirty="0" smtClean="0"/>
              <a:t> Shah accepts nominal leadership.</a:t>
            </a:r>
          </a:p>
          <a:p>
            <a:r>
              <a:rPr lang="en-US" dirty="0" smtClean="0"/>
              <a:t>     20-27 May – </a:t>
            </a:r>
            <a:r>
              <a:rPr lang="en-US" dirty="0" err="1" smtClean="0"/>
              <a:t>Sepoys</a:t>
            </a:r>
            <a:r>
              <a:rPr lang="en-US" dirty="0" smtClean="0"/>
              <a:t> mutiny in Aligarh, </a:t>
            </a:r>
            <a:r>
              <a:rPr lang="en-US" dirty="0" err="1" smtClean="0"/>
              <a:t>Etawah</a:t>
            </a:r>
            <a:r>
              <a:rPr lang="en-US" dirty="0" smtClean="0"/>
              <a:t>, </a:t>
            </a:r>
            <a:r>
              <a:rPr lang="en-US" dirty="0" err="1" smtClean="0"/>
              <a:t>Mainpuri</a:t>
            </a:r>
            <a:r>
              <a:rPr lang="en-US" dirty="0" smtClean="0"/>
              <a:t>, </a:t>
            </a:r>
            <a:r>
              <a:rPr lang="en-US" dirty="0" err="1" smtClean="0"/>
              <a:t>Etah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 30  May -  Rising in </a:t>
            </a:r>
            <a:r>
              <a:rPr lang="en-US" dirty="0" err="1" smtClean="0"/>
              <a:t>Lucknow</a:t>
            </a:r>
            <a:endParaRPr lang="en-US" dirty="0" smtClean="0"/>
          </a:p>
          <a:p>
            <a:r>
              <a:rPr lang="en-US" dirty="0" smtClean="0"/>
              <a:t>    MAY-JUNE – Mutiny turns into a general revolt of the people</a:t>
            </a:r>
          </a:p>
          <a:p>
            <a:r>
              <a:rPr lang="en-US" dirty="0" smtClean="0"/>
              <a:t>    30 June -  British suffer defeat in the battle of </a:t>
            </a:r>
            <a:r>
              <a:rPr lang="en-US" dirty="0" err="1" smtClean="0"/>
              <a:t>Chinhat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25 Sept. – British forces under Havelock and </a:t>
            </a:r>
            <a:r>
              <a:rPr lang="en-US" dirty="0" err="1" smtClean="0"/>
              <a:t>Outram</a:t>
            </a:r>
            <a:r>
              <a:rPr lang="en-US" dirty="0" smtClean="0"/>
              <a:t> enter the Residency in </a:t>
            </a:r>
            <a:r>
              <a:rPr lang="en-US" dirty="0" err="1" smtClean="0"/>
              <a:t>Lucknow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1858</a:t>
            </a:r>
          </a:p>
          <a:p>
            <a:r>
              <a:rPr lang="en-US" dirty="0" smtClean="0"/>
              <a:t>June – </a:t>
            </a:r>
            <a:r>
              <a:rPr lang="en-US" dirty="0" err="1" smtClean="0"/>
              <a:t>Rani</a:t>
            </a:r>
            <a:r>
              <a:rPr lang="en-US" dirty="0" smtClean="0"/>
              <a:t> </a:t>
            </a:r>
            <a:r>
              <a:rPr lang="en-US" dirty="0" err="1" smtClean="0"/>
              <a:t>Jjansi</a:t>
            </a:r>
            <a:r>
              <a:rPr lang="en-US" dirty="0" smtClean="0"/>
              <a:t> killed in battle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LESSON-11       REBELS AND THE RAJ      THE REVOLT OF 1857 AND ITS REPRESENTATIONS  </vt:lpstr>
      <vt:lpstr>TIMELINE</vt:lpstr>
      <vt:lpstr>TIMELINE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LESSON-9                                                         KINGS AND CHRONICLES                                                             (The Mughal Courts)</dc:title>
  <dc:creator>Windows User</dc:creator>
  <cp:lastModifiedBy>Windows User</cp:lastModifiedBy>
  <cp:revision>4</cp:revision>
  <dcterms:created xsi:type="dcterms:W3CDTF">2020-10-14T07:29:05Z</dcterms:created>
  <dcterms:modified xsi:type="dcterms:W3CDTF">2020-10-16T07:17:32Z</dcterms:modified>
</cp:coreProperties>
</file>